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63" r:id="rId3"/>
    <p:sldId id="264" r:id="rId4"/>
    <p:sldId id="257" r:id="rId5"/>
    <p:sldId id="259" r:id="rId6"/>
    <p:sldId id="260" r:id="rId7"/>
    <p:sldId id="261" r:id="rId8"/>
    <p:sldId id="265" r:id="rId9"/>
  </p:sldIdLst>
  <p:sldSz cx="14630400" cy="8229600"/>
  <p:notesSz cx="8229600" cy="14630400"/>
  <p:embeddedFontLst>
    <p:embeddedFont>
      <p:font typeface="Roboto Mono" panose="020B0604020202020204" charset="0"/>
      <p:regular r:id="rId11"/>
    </p:embeddedFont>
    <p:embeddedFont>
      <p:font typeface="Roboto" panose="020B0604020202020204" charset="0"/>
      <p:regular r:id="rId12"/>
    </p:embeddedFont>
    <p:embeddedFont>
      <p:font typeface="Fira San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nton" panose="020B0604020202020204" charset="0"/>
      <p:regular r:id="rId18"/>
    </p:embeddedFont>
    <p:embeddedFont>
      <p:font typeface="Instrument Sans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63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7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0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Have you ever wondered how skipping sleep can affect your health and performance ?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41336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4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Importance of Sleep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8711" y="2739866"/>
            <a:ext cx="30480" cy="391227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4" name="Shape 2"/>
          <p:cNvSpPr/>
          <p:nvPr/>
        </p:nvSpPr>
        <p:spPr>
          <a:xfrm>
            <a:off x="1358622" y="323492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9950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1079421" y="3080028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81488" y="2966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is Sleep?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1358622" y="426970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9" name="Shape 7"/>
          <p:cNvSpPr/>
          <p:nvPr/>
        </p:nvSpPr>
        <p:spPr>
          <a:xfrm>
            <a:off x="878800" y="40297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051560" y="4114800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2381488" y="4001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Stages of Sleep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1358622" y="530447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87880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051560" y="5149572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2381488" y="5036225"/>
            <a:ext cx="4878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Happens When You Don't Sleep Enough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1358622" y="633924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7" name="Shape 15"/>
          <p:cNvSpPr/>
          <p:nvPr/>
        </p:nvSpPr>
        <p:spPr>
          <a:xfrm>
            <a:off x="878800" y="60993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8" name="Text 16"/>
          <p:cNvSpPr/>
          <p:nvPr/>
        </p:nvSpPr>
        <p:spPr>
          <a:xfrm>
            <a:off x="1051560" y="6184344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2381488" y="6070997"/>
            <a:ext cx="3489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Tips for Improving Sleep Quality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5837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What is Sleep?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Sleep is a natural state of rest and relaxation . It's a time when our bodies repair and minds to rest . Our brain waves slow down and become more synchronized.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7654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697" y="2445901"/>
            <a:ext cx="5002887" cy="33394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6751" y="531733"/>
            <a:ext cx="483393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Stages of Sleep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955358" y="1426012"/>
            <a:ext cx="22860" cy="6273641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6" name="Shape 2"/>
          <p:cNvSpPr/>
          <p:nvPr/>
        </p:nvSpPr>
        <p:spPr>
          <a:xfrm>
            <a:off x="1161455" y="184963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7" name="Shape 3"/>
          <p:cNvSpPr/>
          <p:nvPr/>
        </p:nvSpPr>
        <p:spPr>
          <a:xfrm>
            <a:off x="749260" y="1643539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4"/>
          <p:cNvSpPr/>
          <p:nvPr/>
        </p:nvSpPr>
        <p:spPr>
          <a:xfrm>
            <a:off x="920234" y="1716048"/>
            <a:ext cx="9298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030254" y="161936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Stage 1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20302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Light sleep, </a:t>
            </a:r>
            <a:r>
              <a:rPr lang="en-US" sz="1500" kern="0" spc="-30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you're drifting off and waking up. Your brain waves slow down and your muscles relax.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161455" y="346638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12" name="Shape 8"/>
          <p:cNvSpPr/>
          <p:nvPr/>
        </p:nvSpPr>
        <p:spPr>
          <a:xfrm>
            <a:off x="749260" y="32602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9"/>
          <p:cNvSpPr/>
          <p:nvPr/>
        </p:nvSpPr>
        <p:spPr>
          <a:xfrm>
            <a:off x="896541" y="3332798"/>
            <a:ext cx="1403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2030254" y="323611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Stage 2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20302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brain waves slow down even more, and your heart rate and breathing slow down. Your body temperature drops.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61455" y="508313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17" name="Shape 13"/>
          <p:cNvSpPr/>
          <p:nvPr/>
        </p:nvSpPr>
        <p:spPr>
          <a:xfrm>
            <a:off x="749260" y="487703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8" name="Text 14"/>
          <p:cNvSpPr/>
          <p:nvPr/>
        </p:nvSpPr>
        <p:spPr>
          <a:xfrm>
            <a:off x="896541" y="4949547"/>
            <a:ext cx="1403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2030254" y="485286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Stage 3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Deep sleep, </a:t>
            </a:r>
            <a:r>
              <a:rPr lang="en-US" sz="1500" kern="0" spc="-30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brain waves are slow and regular. Your muscles are relaxed and it's hard to wake up.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161455" y="669988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22" name="Shape 18"/>
          <p:cNvSpPr/>
          <p:nvPr/>
        </p:nvSpPr>
        <p:spPr>
          <a:xfrm>
            <a:off x="749260" y="64937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3" name="Text 19"/>
          <p:cNvSpPr/>
          <p:nvPr/>
        </p:nvSpPr>
        <p:spPr>
          <a:xfrm>
            <a:off x="896541" y="6566297"/>
            <a:ext cx="1403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2030254" y="646961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kern="0" spc="-19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REM Sleep (Rapid </a:t>
            </a: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Eye Movement)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20302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 sleep is an active stage of sleep where your eyes move rapidly behind your eyelids. Your brain is active and you can have dreams.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6995398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kern="0" spc="-3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Happens When You Don't Sleep Enough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Harder to Think Clearly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It's tough to focus, make decisions, and remember things.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37089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More Accidents and Mistakes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Being tired can slow your reactions and make accidents more likely, especially while driving.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Weaker Immune System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 getting enough sleep can make you more likely to get sick.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22861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Mood Swings and Irritability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 may feel more easily upset or have a hard time controlling your emotions.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11" y="2469237"/>
            <a:ext cx="4930259" cy="32910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5069" y="613410"/>
            <a:ext cx="6847642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4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Tips for Improving Sleep Quality</a:t>
            </a:r>
            <a:endParaRPr lang="en-US" sz="4350" dirty="0"/>
          </a:p>
        </p:txBody>
      </p:sp>
      <p:sp>
        <p:nvSpPr>
          <p:cNvPr id="6" name="Text 2"/>
          <p:cNvSpPr/>
          <p:nvPr/>
        </p:nvSpPr>
        <p:spPr>
          <a:xfrm>
            <a:off x="6487478" y="1864876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487478" y="2693670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195650" y="1586805"/>
            <a:ext cx="3682127" cy="2697599"/>
          </a:xfrm>
          <a:prstGeom prst="roundRect">
            <a:avLst>
              <a:gd name="adj" fmla="val 1237"/>
            </a:avLst>
          </a:prstGeom>
          <a:solidFill>
            <a:srgbClr val="3E3E3E"/>
          </a:solidFill>
          <a:ln/>
        </p:spPr>
      </p:sp>
      <p:sp>
        <p:nvSpPr>
          <p:cNvPr id="9" name="Text 5"/>
          <p:cNvSpPr/>
          <p:nvPr/>
        </p:nvSpPr>
        <p:spPr>
          <a:xfrm>
            <a:off x="6487478" y="1834511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Establish 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 Regular Sleep Schedule</a:t>
            </a:r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51581" y="2641041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kern="0" spc="-35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 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bed and wake up around the same time every day</a:t>
            </a: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5069" y="4562475"/>
            <a:ext cx="3682127" cy="3053596"/>
          </a:xfrm>
          <a:prstGeom prst="roundRect">
            <a:avLst>
              <a:gd name="adj" fmla="val 1093"/>
            </a:avLst>
          </a:prstGeom>
          <a:solidFill>
            <a:srgbClr val="3E3E3E"/>
          </a:solidFill>
          <a:ln/>
        </p:spPr>
      </p:sp>
      <p:sp>
        <p:nvSpPr>
          <p:cNvPr id="12" name="Text 8"/>
          <p:cNvSpPr/>
          <p:nvPr/>
        </p:nvSpPr>
        <p:spPr>
          <a:xfrm>
            <a:off x="6487478" y="4784884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Optimize Your Sleep Environment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6487478" y="5613678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Make sure your bedroom is dark, </a:t>
            </a:r>
            <a:r>
              <a:rPr lang="en-US" sz="1750" kern="0" spc="-35" dirty="0" err="1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quiet,cool</a:t>
            </a:r>
            <a:r>
              <a:rPr lang="en-US" sz="1750" kern="0" spc="-35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comfortable 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0169604" y="4562475"/>
            <a:ext cx="3682127" cy="3053596"/>
          </a:xfrm>
          <a:prstGeom prst="roundRect">
            <a:avLst>
              <a:gd name="adj" fmla="val 1093"/>
            </a:avLst>
          </a:prstGeom>
          <a:solidFill>
            <a:srgbClr val="3E3E3E"/>
          </a:solidFill>
          <a:ln/>
        </p:spPr>
      </p:sp>
      <p:sp>
        <p:nvSpPr>
          <p:cNvPr id="15" name="Text 11"/>
          <p:cNvSpPr/>
          <p:nvPr/>
        </p:nvSpPr>
        <p:spPr>
          <a:xfrm>
            <a:off x="10392013" y="4784884"/>
            <a:ext cx="280177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Limit Caffeine and Alcohol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0392013" y="5266015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Avoid caffeine and alcohol in the hours before bedtime, as they can interfere with your sleep quality.</a:t>
            </a:r>
            <a:endParaRPr lang="en-US" sz="1750" dirty="0"/>
          </a:p>
        </p:txBody>
      </p:sp>
      <p:sp>
        <p:nvSpPr>
          <p:cNvPr id="17" name="Shape 4"/>
          <p:cNvSpPr/>
          <p:nvPr/>
        </p:nvSpPr>
        <p:spPr>
          <a:xfrm>
            <a:off x="10169604" y="1549183"/>
            <a:ext cx="3682127" cy="2697599"/>
          </a:xfrm>
          <a:prstGeom prst="roundRect">
            <a:avLst>
              <a:gd name="adj" fmla="val 1237"/>
            </a:avLst>
          </a:prstGeom>
          <a:solidFill>
            <a:srgbClr val="3E3E3E"/>
          </a:solidFill>
          <a:ln/>
        </p:spPr>
      </p:sp>
      <p:sp>
        <p:nvSpPr>
          <p:cNvPr id="18" name="Text 6"/>
          <p:cNvSpPr/>
          <p:nvPr/>
        </p:nvSpPr>
        <p:spPr>
          <a:xfrm>
            <a:off x="10425535" y="2603419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kern="0" spc="-35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Warm 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bath, reading, listening to calming music</a:t>
            </a:r>
            <a:endParaRPr lang="en-US" sz="1750" dirty="0"/>
          </a:p>
        </p:txBody>
      </p:sp>
      <p:sp>
        <p:nvSpPr>
          <p:cNvPr id="19" name="Text 5"/>
          <p:cNvSpPr/>
          <p:nvPr/>
        </p:nvSpPr>
        <p:spPr>
          <a:xfrm>
            <a:off x="10392012" y="1730855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Create 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 Relaxing Bedtime Routine</a:t>
            </a:r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3212187"/>
            <a:ext cx="526589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4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Getting the Best Sleep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7235" y="4186238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 the past 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 </a:t>
            </a: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slides, we've explored: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4182" y="4760119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 typeface="+mj-lt"/>
              <a:buAutoNum type="arabicPeriod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is Sleep?</a:t>
            </a:r>
          </a:p>
        </p:txBody>
      </p:sp>
      <p:sp>
        <p:nvSpPr>
          <p:cNvPr id="6" name="Text 3"/>
          <p:cNvSpPr/>
          <p:nvPr/>
        </p:nvSpPr>
        <p:spPr>
          <a:xfrm>
            <a:off x="1074182" y="5170765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stages of the sleep cycle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74182" y="5581412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 typeface="+mj-lt"/>
              <a:buAutoNum type="arabicPeriod" startAt="3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Happens When You Don't Sleep Enough</a:t>
            </a:r>
          </a:p>
        </p:txBody>
      </p:sp>
      <p:sp>
        <p:nvSpPr>
          <p:cNvPr id="8" name="Text 5"/>
          <p:cNvSpPr/>
          <p:nvPr/>
        </p:nvSpPr>
        <p:spPr>
          <a:xfrm>
            <a:off x="1074182" y="5992058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 typeface="+mj-lt"/>
              <a:buAutoNum type="arabicPeriod" startAt="4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Tips for Improving Sleep Quality</a:t>
            </a:r>
          </a:p>
        </p:txBody>
      </p:sp>
      <p:sp>
        <p:nvSpPr>
          <p:cNvPr id="10" name="Text 7"/>
          <p:cNvSpPr/>
          <p:nvPr/>
        </p:nvSpPr>
        <p:spPr>
          <a:xfrm>
            <a:off x="737235" y="6402704"/>
            <a:ext cx="131559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summary</a:t>
            </a:r>
            <a:endParaRPr lang="en-US" sz="1650" kern="0" spc="-33" dirty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650"/>
              </a:lnSpc>
            </a:pP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</a:t>
            </a:r>
            <a:r>
              <a:rPr lang="en-US" sz="16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Sleep is essential for our physical and mental </a:t>
            </a:r>
            <a:r>
              <a:rPr lang="en-US" sz="1600" kern="0" spc="-36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well-being.</a:t>
            </a:r>
            <a:endParaRPr lang="en-US" sz="1650" kern="0" spc="-33" dirty="0" smtClean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650"/>
              </a:lnSpc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taking care of our sleep is 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important </a:t>
            </a: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our health and productivity. Let's apply the strategies we've shared to get deeper, higher-quality sleep.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691"/>
            <a:ext cx="57276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</a:t>
            </a:r>
            <a:endParaRPr lang="en-US" sz="6150" dirty="0"/>
          </a:p>
        </p:txBody>
      </p:sp>
    </p:spTree>
    <p:extLst>
      <p:ext uri="{BB962C8B-B14F-4D97-AF65-F5344CB8AC3E}">
        <p14:creationId xmlns:p14="http://schemas.microsoft.com/office/powerpoint/2010/main" val="40787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429</Words>
  <Application>Microsoft Office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Roboto Mono</vt:lpstr>
      <vt:lpstr>Roboto</vt:lpstr>
      <vt:lpstr>Arial</vt:lpstr>
      <vt:lpstr>Fira Sans</vt:lpstr>
      <vt:lpstr>Calibri</vt:lpstr>
      <vt:lpstr>Anton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HoangHung</cp:lastModifiedBy>
  <cp:revision>9</cp:revision>
  <dcterms:created xsi:type="dcterms:W3CDTF">2024-09-10T15:13:19Z</dcterms:created>
  <dcterms:modified xsi:type="dcterms:W3CDTF">2024-09-29T04:04:58Z</dcterms:modified>
</cp:coreProperties>
</file>